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93" r:id="rId2"/>
    <p:sldId id="292" r:id="rId3"/>
    <p:sldId id="291" r:id="rId4"/>
    <p:sldId id="257" r:id="rId5"/>
    <p:sldId id="283" r:id="rId6"/>
    <p:sldId id="294" r:id="rId7"/>
    <p:sldId id="261" r:id="rId8"/>
    <p:sldId id="262" r:id="rId9"/>
    <p:sldId id="265" r:id="rId10"/>
    <p:sldId id="284" r:id="rId11"/>
    <p:sldId id="285" r:id="rId12"/>
    <p:sldId id="286" r:id="rId13"/>
    <p:sldId id="29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74" autoAdjust="0"/>
  </p:normalViewPr>
  <p:slideViewPr>
    <p:cSldViewPr snapToGrid="0">
      <p:cViewPr varScale="1">
        <p:scale>
          <a:sx n="59" d="100"/>
          <a:sy n="59" d="100"/>
        </p:scale>
        <p:origin x="34" y="41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650FB679-4159-49EF-8EFE-9AD458273AD7}"/>
    <pc:docChg chg="undo custSel addSld delSld modSld sldOrd">
      <pc:chgData name="voronzovakristya0504@gmail.com" userId="0dbb59a14acf5c86" providerId="LiveId" clId="{650FB679-4159-49EF-8EFE-9AD458273AD7}" dt="2024-02-01T15:04:42.701" v="746" actId="1076"/>
      <pc:docMkLst>
        <pc:docMk/>
      </pc:docMkLst>
      <pc:sldChg chg="modSp del mod">
        <pc:chgData name="voronzovakristya0504@gmail.com" userId="0dbb59a14acf5c86" providerId="LiveId" clId="{650FB679-4159-49EF-8EFE-9AD458273AD7}" dt="2024-01-30T18:15:23.939" v="2" actId="47"/>
        <pc:sldMkLst>
          <pc:docMk/>
          <pc:sldMk cId="3169740873" sldId="256"/>
        </pc:sldMkLst>
        <pc:picChg chg="mod">
          <ac:chgData name="voronzovakristya0504@gmail.com" userId="0dbb59a14acf5c86" providerId="LiveId" clId="{650FB679-4159-49EF-8EFE-9AD458273AD7}" dt="2024-01-30T18:15:18.339" v="0" actId="14100"/>
          <ac:picMkLst>
            <pc:docMk/>
            <pc:sldMk cId="3169740873" sldId="256"/>
            <ac:picMk id="56" creationId="{A6D10932-2167-5948-8D44-BC17862CBB46}"/>
          </ac:picMkLst>
        </pc:picChg>
      </pc:sldChg>
      <pc:sldChg chg="addSp delSp modSp mod delAnim modAnim">
        <pc:chgData name="voronzovakristya0504@gmail.com" userId="0dbb59a14acf5c86" providerId="LiveId" clId="{650FB679-4159-49EF-8EFE-9AD458273AD7}" dt="2024-02-01T15:01:36.259" v="735" actId="1076"/>
        <pc:sldMkLst>
          <pc:docMk/>
          <pc:sldMk cId="1364271215" sldId="257"/>
        </pc:sldMkLst>
        <pc:spChg chg="add mod">
          <ac:chgData name="voronzovakristya0504@gmail.com" userId="0dbb59a14acf5c86" providerId="LiveId" clId="{650FB679-4159-49EF-8EFE-9AD458273AD7}" dt="2024-02-01T15:01:36.259" v="735" actId="1076"/>
          <ac:spMkLst>
            <pc:docMk/>
            <pc:sldMk cId="1364271215" sldId="257"/>
            <ac:spMk id="4" creationId="{DEC05D1A-0F33-41DF-9F75-06923339E67E}"/>
          </ac:spMkLst>
        </pc:spChg>
        <pc:spChg chg="add del mod">
          <ac:chgData name="voronzovakristya0504@gmail.com" userId="0dbb59a14acf5c86" providerId="LiveId" clId="{650FB679-4159-49EF-8EFE-9AD458273AD7}" dt="2024-02-01T14:38:26.105" v="442" actId="478"/>
          <ac:spMkLst>
            <pc:docMk/>
            <pc:sldMk cId="1364271215" sldId="257"/>
            <ac:spMk id="5" creationId="{DF4991AE-F559-43FC-B3F3-A29E6496E331}"/>
          </ac:spMkLst>
        </pc:spChg>
        <pc:spChg chg="add del mod">
          <ac:chgData name="voronzovakristya0504@gmail.com" userId="0dbb59a14acf5c86" providerId="LiveId" clId="{650FB679-4159-49EF-8EFE-9AD458273AD7}" dt="2024-02-01T14:38:27.857" v="443" actId="478"/>
          <ac:spMkLst>
            <pc:docMk/>
            <pc:sldMk cId="1364271215" sldId="257"/>
            <ac:spMk id="6" creationId="{050AE65B-4646-4820-9EB8-2C411DE13E7B}"/>
          </ac:spMkLst>
        </pc:spChg>
        <pc:picChg chg="del">
          <ac:chgData name="voronzovakristya0504@gmail.com" userId="0dbb59a14acf5c86" providerId="LiveId" clId="{650FB679-4159-49EF-8EFE-9AD458273AD7}" dt="2024-01-30T18:16:10.281" v="6" actId="478"/>
          <ac:picMkLst>
            <pc:docMk/>
            <pc:sldMk cId="1364271215" sldId="257"/>
            <ac:picMk id="3" creationId="{773DB4A7-A64B-4295-BEA1-12B28CBB5108}"/>
          </ac:picMkLst>
        </pc:picChg>
      </pc:sldChg>
      <pc:sldChg chg="del">
        <pc:chgData name="voronzovakristya0504@gmail.com" userId="0dbb59a14acf5c86" providerId="LiveId" clId="{650FB679-4159-49EF-8EFE-9AD458273AD7}" dt="2024-01-30T18:15:23.147" v="1" actId="47"/>
        <pc:sldMkLst>
          <pc:docMk/>
          <pc:sldMk cId="3472532012" sldId="258"/>
        </pc:sldMkLst>
      </pc:sldChg>
      <pc:sldChg chg="del">
        <pc:chgData name="voronzovakristya0504@gmail.com" userId="0dbb59a14acf5c86" providerId="LiveId" clId="{650FB679-4159-49EF-8EFE-9AD458273AD7}" dt="2024-01-30T18:16:01.545" v="3" actId="47"/>
        <pc:sldMkLst>
          <pc:docMk/>
          <pc:sldMk cId="2250559413" sldId="259"/>
        </pc:sldMkLst>
      </pc:sldChg>
      <pc:sldChg chg="del">
        <pc:chgData name="voronzovakristya0504@gmail.com" userId="0dbb59a14acf5c86" providerId="LiveId" clId="{650FB679-4159-49EF-8EFE-9AD458273AD7}" dt="2024-01-30T18:18:25.630" v="89" actId="47"/>
        <pc:sldMkLst>
          <pc:docMk/>
          <pc:sldMk cId="1390302369" sldId="260"/>
        </pc:sldMkLst>
      </pc:sldChg>
      <pc:sldChg chg="addSp delSp modSp mod modAnim">
        <pc:chgData name="voronzovakristya0504@gmail.com" userId="0dbb59a14acf5c86" providerId="LiveId" clId="{650FB679-4159-49EF-8EFE-9AD458273AD7}" dt="2024-02-01T14:44:41.284" v="702" actId="20577"/>
        <pc:sldMkLst>
          <pc:docMk/>
          <pc:sldMk cId="1658982160" sldId="261"/>
        </pc:sldMkLst>
        <pc:spChg chg="mod">
          <ac:chgData name="voronzovakristya0504@gmail.com" userId="0dbb59a14acf5c86" providerId="LiveId" clId="{650FB679-4159-49EF-8EFE-9AD458273AD7}" dt="2024-02-01T14:44:41.284" v="702" actId="20577"/>
          <ac:spMkLst>
            <pc:docMk/>
            <pc:sldMk cId="1658982160" sldId="261"/>
            <ac:spMk id="3" creationId="{1DD0774C-321A-4F1B-BCA4-8EEF71A7156C}"/>
          </ac:spMkLst>
        </pc:spChg>
        <pc:picChg chg="add del mod">
          <ac:chgData name="voronzovakristya0504@gmail.com" userId="0dbb59a14acf5c86" providerId="LiveId" clId="{650FB679-4159-49EF-8EFE-9AD458273AD7}" dt="2024-01-31T19:57:34.461" v="380" actId="478"/>
          <ac:picMkLst>
            <pc:docMk/>
            <pc:sldMk cId="1658982160" sldId="261"/>
            <ac:picMk id="1026" creationId="{953B899D-8FC5-488C-B677-2B100AADD017}"/>
          </ac:picMkLst>
        </pc:picChg>
        <pc:picChg chg="add del mod">
          <ac:chgData name="voronzovakristya0504@gmail.com" userId="0dbb59a14acf5c86" providerId="LiveId" clId="{650FB679-4159-49EF-8EFE-9AD458273AD7}" dt="2024-01-31T19:58:30.796" v="387" actId="478"/>
          <ac:picMkLst>
            <pc:docMk/>
            <pc:sldMk cId="1658982160" sldId="261"/>
            <ac:picMk id="1028" creationId="{30B3DC1F-AC7B-48E4-8A5E-461F73A0AF5C}"/>
          </ac:picMkLst>
        </pc:picChg>
        <pc:picChg chg="add mod">
          <ac:chgData name="voronzovakristya0504@gmail.com" userId="0dbb59a14acf5c86" providerId="LiveId" clId="{650FB679-4159-49EF-8EFE-9AD458273AD7}" dt="2024-01-31T20:00:53.360" v="409" actId="1076"/>
          <ac:picMkLst>
            <pc:docMk/>
            <pc:sldMk cId="1658982160" sldId="261"/>
            <ac:picMk id="1030" creationId="{6727BA04-D920-43A1-B04C-0F1F0272D659}"/>
          </ac:picMkLst>
        </pc:picChg>
      </pc:sldChg>
      <pc:sldChg chg="modSp mod">
        <pc:chgData name="voronzovakristya0504@gmail.com" userId="0dbb59a14acf5c86" providerId="LiveId" clId="{650FB679-4159-49EF-8EFE-9AD458273AD7}" dt="2024-01-30T18:20:16.931" v="162"/>
        <pc:sldMkLst>
          <pc:docMk/>
          <pc:sldMk cId="2846894132" sldId="262"/>
        </pc:sldMkLst>
        <pc:spChg chg="mod">
          <ac:chgData name="voronzovakristya0504@gmail.com" userId="0dbb59a14acf5c86" providerId="LiveId" clId="{650FB679-4159-49EF-8EFE-9AD458273AD7}" dt="2024-01-30T18:20:16.931" v="162"/>
          <ac:spMkLst>
            <pc:docMk/>
            <pc:sldMk cId="2846894132" sldId="262"/>
            <ac:spMk id="3" creationId="{1F3CA019-A665-4BDB-A0D4-350A6D0F1107}"/>
          </ac:spMkLst>
        </pc:spChg>
        <pc:spChg chg="mod">
          <ac:chgData name="voronzovakristya0504@gmail.com" userId="0dbb59a14acf5c86" providerId="LiveId" clId="{650FB679-4159-49EF-8EFE-9AD458273AD7}" dt="2024-01-30T18:20:00.916" v="156" actId="2711"/>
          <ac:spMkLst>
            <pc:docMk/>
            <pc:sldMk cId="2846894132" sldId="262"/>
            <ac:spMk id="4" creationId="{D8DAA9B1-383F-4650-866E-02971882DA08}"/>
          </ac:spMkLst>
        </pc:spChg>
        <pc:picChg chg="mod">
          <ac:chgData name="voronzovakristya0504@gmail.com" userId="0dbb59a14acf5c86" providerId="LiveId" clId="{650FB679-4159-49EF-8EFE-9AD458273AD7}" dt="2024-01-30T18:20:12.818" v="161" actId="1076"/>
          <ac:picMkLst>
            <pc:docMk/>
            <pc:sldMk cId="2846894132" sldId="262"/>
            <ac:picMk id="2" creationId="{E05118C8-680F-4643-B748-4DD0B6C6A5E5}"/>
          </ac:picMkLst>
        </pc:picChg>
      </pc:sldChg>
      <pc:sldChg chg="del">
        <pc:chgData name="voronzovakristya0504@gmail.com" userId="0dbb59a14acf5c86" providerId="LiveId" clId="{650FB679-4159-49EF-8EFE-9AD458273AD7}" dt="2024-01-30T18:20:34.310" v="163" actId="47"/>
        <pc:sldMkLst>
          <pc:docMk/>
          <pc:sldMk cId="3877746160" sldId="263"/>
        </pc:sldMkLst>
      </pc:sldChg>
      <pc:sldChg chg="del ord">
        <pc:chgData name="voronzovakristya0504@gmail.com" userId="0dbb59a14acf5c86" providerId="LiveId" clId="{650FB679-4159-49EF-8EFE-9AD458273AD7}" dt="2024-01-30T18:22:25.126" v="166" actId="47"/>
        <pc:sldMkLst>
          <pc:docMk/>
          <pc:sldMk cId="3956978236" sldId="264"/>
        </pc:sldMkLst>
      </pc:sldChg>
      <pc:sldChg chg="modSp add del mod">
        <pc:chgData name="voronzovakristya0504@gmail.com" userId="0dbb59a14acf5c86" providerId="LiveId" clId="{650FB679-4159-49EF-8EFE-9AD458273AD7}" dt="2024-01-30T18:25:31.779" v="275" actId="47"/>
        <pc:sldMkLst>
          <pc:docMk/>
          <pc:sldMk cId="2177298581" sldId="265"/>
        </pc:sldMkLst>
        <pc:spChg chg="mod">
          <ac:chgData name="voronzovakristya0504@gmail.com" userId="0dbb59a14acf5c86" providerId="LiveId" clId="{650FB679-4159-49EF-8EFE-9AD458273AD7}" dt="2024-01-30T18:25:19.884" v="257" actId="1076"/>
          <ac:spMkLst>
            <pc:docMk/>
            <pc:sldMk cId="2177298581" sldId="265"/>
            <ac:spMk id="4" creationId="{27092CB3-0748-4A67-B3C7-AEE752B2D1E1}"/>
          </ac:spMkLst>
        </pc:spChg>
        <pc:spChg chg="mod">
          <ac:chgData name="voronzovakristya0504@gmail.com" userId="0dbb59a14acf5c86" providerId="LiveId" clId="{650FB679-4159-49EF-8EFE-9AD458273AD7}" dt="2024-01-30T18:24:56.818" v="253" actId="255"/>
          <ac:spMkLst>
            <pc:docMk/>
            <pc:sldMk cId="2177298581" sldId="265"/>
            <ac:spMk id="5" creationId="{DD8709DA-2EDD-4F90-8CEA-A5C6E8B50B08}"/>
          </ac:spMkLst>
        </pc:spChg>
      </pc:sldChg>
      <pc:sldChg chg="del">
        <pc:chgData name="voronzovakristya0504@gmail.com" userId="0dbb59a14acf5c86" providerId="LiveId" clId="{650FB679-4159-49EF-8EFE-9AD458273AD7}" dt="2024-01-30T18:25:28.222" v="264" actId="47"/>
        <pc:sldMkLst>
          <pc:docMk/>
          <pc:sldMk cId="2270822585" sldId="266"/>
        </pc:sldMkLst>
      </pc:sldChg>
      <pc:sldChg chg="del">
        <pc:chgData name="voronzovakristya0504@gmail.com" userId="0dbb59a14acf5c86" providerId="LiveId" clId="{650FB679-4159-49EF-8EFE-9AD458273AD7}" dt="2024-01-30T18:25:28.639" v="266" actId="47"/>
        <pc:sldMkLst>
          <pc:docMk/>
          <pc:sldMk cId="1918495777" sldId="267"/>
        </pc:sldMkLst>
      </pc:sldChg>
      <pc:sldChg chg="del">
        <pc:chgData name="voronzovakristya0504@gmail.com" userId="0dbb59a14acf5c86" providerId="LiveId" clId="{650FB679-4159-49EF-8EFE-9AD458273AD7}" dt="2024-01-30T18:25:29.050" v="268" actId="47"/>
        <pc:sldMkLst>
          <pc:docMk/>
          <pc:sldMk cId="1774795223" sldId="268"/>
        </pc:sldMkLst>
      </pc:sldChg>
      <pc:sldChg chg="del">
        <pc:chgData name="voronzovakristya0504@gmail.com" userId="0dbb59a14acf5c86" providerId="LiveId" clId="{650FB679-4159-49EF-8EFE-9AD458273AD7}" dt="2024-01-30T18:25:28.854" v="267" actId="47"/>
        <pc:sldMkLst>
          <pc:docMk/>
          <pc:sldMk cId="4074447243" sldId="269"/>
        </pc:sldMkLst>
      </pc:sldChg>
      <pc:sldChg chg="del">
        <pc:chgData name="voronzovakristya0504@gmail.com" userId="0dbb59a14acf5c86" providerId="LiveId" clId="{650FB679-4159-49EF-8EFE-9AD458273AD7}" dt="2024-01-30T18:25:25.808" v="258" actId="47"/>
        <pc:sldMkLst>
          <pc:docMk/>
          <pc:sldMk cId="2821767148" sldId="270"/>
        </pc:sldMkLst>
      </pc:sldChg>
      <pc:sldChg chg="del">
        <pc:chgData name="voronzovakristya0504@gmail.com" userId="0dbb59a14acf5c86" providerId="LiveId" clId="{650FB679-4159-49EF-8EFE-9AD458273AD7}" dt="2024-01-30T18:25:26.600" v="259" actId="47"/>
        <pc:sldMkLst>
          <pc:docMk/>
          <pc:sldMk cId="1744385828" sldId="271"/>
        </pc:sldMkLst>
      </pc:sldChg>
      <pc:sldChg chg="del">
        <pc:chgData name="voronzovakristya0504@gmail.com" userId="0dbb59a14acf5c86" providerId="LiveId" clId="{650FB679-4159-49EF-8EFE-9AD458273AD7}" dt="2024-01-30T18:25:27.165" v="260" actId="47"/>
        <pc:sldMkLst>
          <pc:docMk/>
          <pc:sldMk cId="2330603317" sldId="272"/>
        </pc:sldMkLst>
      </pc:sldChg>
      <pc:sldChg chg="del">
        <pc:chgData name="voronzovakristya0504@gmail.com" userId="0dbb59a14acf5c86" providerId="LiveId" clId="{650FB679-4159-49EF-8EFE-9AD458273AD7}" dt="2024-01-30T18:25:27.764" v="262" actId="47"/>
        <pc:sldMkLst>
          <pc:docMk/>
          <pc:sldMk cId="609692231" sldId="273"/>
        </pc:sldMkLst>
      </pc:sldChg>
      <pc:sldChg chg="del">
        <pc:chgData name="voronzovakristya0504@gmail.com" userId="0dbb59a14acf5c86" providerId="LiveId" clId="{650FB679-4159-49EF-8EFE-9AD458273AD7}" dt="2024-01-30T18:25:29.271" v="269" actId="47"/>
        <pc:sldMkLst>
          <pc:docMk/>
          <pc:sldMk cId="1129572308" sldId="274"/>
        </pc:sldMkLst>
      </pc:sldChg>
      <pc:sldChg chg="del">
        <pc:chgData name="voronzovakristya0504@gmail.com" userId="0dbb59a14acf5c86" providerId="LiveId" clId="{650FB679-4159-49EF-8EFE-9AD458273AD7}" dt="2024-01-30T18:25:29.449" v="270" actId="47"/>
        <pc:sldMkLst>
          <pc:docMk/>
          <pc:sldMk cId="1737407771" sldId="275"/>
        </pc:sldMkLst>
      </pc:sldChg>
      <pc:sldChg chg="del">
        <pc:chgData name="voronzovakristya0504@gmail.com" userId="0dbb59a14acf5c86" providerId="LiveId" clId="{650FB679-4159-49EF-8EFE-9AD458273AD7}" dt="2024-01-30T18:25:29.570" v="271" actId="47"/>
        <pc:sldMkLst>
          <pc:docMk/>
          <pc:sldMk cId="3427286909" sldId="276"/>
        </pc:sldMkLst>
      </pc:sldChg>
      <pc:sldChg chg="add del">
        <pc:chgData name="voronzovakristya0504@gmail.com" userId="0dbb59a14acf5c86" providerId="LiveId" clId="{650FB679-4159-49EF-8EFE-9AD458273AD7}" dt="2024-01-30T18:25:41.509" v="277" actId="47"/>
        <pc:sldMkLst>
          <pc:docMk/>
          <pc:sldMk cId="3178250459" sldId="277"/>
        </pc:sldMkLst>
      </pc:sldChg>
      <pc:sldChg chg="del">
        <pc:chgData name="voronzovakristya0504@gmail.com" userId="0dbb59a14acf5c86" providerId="LiveId" clId="{650FB679-4159-49EF-8EFE-9AD458273AD7}" dt="2024-01-30T18:25:27.491" v="261" actId="47"/>
        <pc:sldMkLst>
          <pc:docMk/>
          <pc:sldMk cId="866185975" sldId="278"/>
        </pc:sldMkLst>
      </pc:sldChg>
      <pc:sldChg chg="del">
        <pc:chgData name="voronzovakristya0504@gmail.com" userId="0dbb59a14acf5c86" providerId="LiveId" clId="{650FB679-4159-49EF-8EFE-9AD458273AD7}" dt="2024-01-30T18:25:28.013" v="263" actId="47"/>
        <pc:sldMkLst>
          <pc:docMk/>
          <pc:sldMk cId="2661570774" sldId="279"/>
        </pc:sldMkLst>
      </pc:sldChg>
      <pc:sldChg chg="del">
        <pc:chgData name="voronzovakristya0504@gmail.com" userId="0dbb59a14acf5c86" providerId="LiveId" clId="{650FB679-4159-49EF-8EFE-9AD458273AD7}" dt="2024-01-30T18:25:28.422" v="265" actId="47"/>
        <pc:sldMkLst>
          <pc:docMk/>
          <pc:sldMk cId="790108502" sldId="280"/>
        </pc:sldMkLst>
      </pc:sldChg>
      <pc:sldChg chg="del">
        <pc:chgData name="voronzovakristya0504@gmail.com" userId="0dbb59a14acf5c86" providerId="LiveId" clId="{650FB679-4159-49EF-8EFE-9AD458273AD7}" dt="2024-01-30T18:16:02.676" v="4" actId="47"/>
        <pc:sldMkLst>
          <pc:docMk/>
          <pc:sldMk cId="788919872" sldId="281"/>
        </pc:sldMkLst>
      </pc:sldChg>
      <pc:sldChg chg="del">
        <pc:chgData name="voronzovakristya0504@gmail.com" userId="0dbb59a14acf5c86" providerId="LiveId" clId="{650FB679-4159-49EF-8EFE-9AD458273AD7}" dt="2024-01-30T18:25:29.688" v="272" actId="47"/>
        <pc:sldMkLst>
          <pc:docMk/>
          <pc:sldMk cId="1530466983" sldId="282"/>
        </pc:sldMkLst>
      </pc:sldChg>
      <pc:sldChg chg="addSp delSp modSp add mod delAnim modAnim">
        <pc:chgData name="voronzovakristya0504@gmail.com" userId="0dbb59a14acf5c86" providerId="LiveId" clId="{650FB679-4159-49EF-8EFE-9AD458273AD7}" dt="2024-02-01T14:38:58.976" v="448"/>
        <pc:sldMkLst>
          <pc:docMk/>
          <pc:sldMk cId="1248991856" sldId="283"/>
        </pc:sldMkLst>
        <pc:spChg chg="add del mod">
          <ac:chgData name="voronzovakristya0504@gmail.com" userId="0dbb59a14acf5c86" providerId="LiveId" clId="{650FB679-4159-49EF-8EFE-9AD458273AD7}" dt="2024-02-01T14:38:46.823" v="444" actId="478"/>
          <ac:spMkLst>
            <pc:docMk/>
            <pc:sldMk cId="1248991856" sldId="283"/>
            <ac:spMk id="4" creationId="{D704C270-6C5A-48F2-B4C8-166128A69F94}"/>
          </ac:spMkLst>
        </pc:spChg>
        <pc:picChg chg="del">
          <ac:chgData name="voronzovakristya0504@gmail.com" userId="0dbb59a14acf5c86" providerId="LiveId" clId="{650FB679-4159-49EF-8EFE-9AD458273AD7}" dt="2024-01-30T18:22:42.335" v="167" actId="478"/>
          <ac:picMkLst>
            <pc:docMk/>
            <pc:sldMk cId="1248991856" sldId="283"/>
            <ac:picMk id="3" creationId="{773DB4A7-A64B-4295-BEA1-12B28CBB5108}"/>
          </ac:picMkLst>
        </pc:picChg>
        <pc:picChg chg="add mod">
          <ac:chgData name="voronzovakristya0504@gmail.com" userId="0dbb59a14acf5c86" providerId="LiveId" clId="{650FB679-4159-49EF-8EFE-9AD458273AD7}" dt="2024-02-01T14:38:52.065" v="446" actId="1076"/>
          <ac:picMkLst>
            <pc:docMk/>
            <pc:sldMk cId="1248991856" sldId="283"/>
            <ac:picMk id="5" creationId="{25712807-95FA-42DC-B9A5-C311EDFF09A8}"/>
          </ac:picMkLst>
        </pc:picChg>
        <pc:picChg chg="add del mod">
          <ac:chgData name="voronzovakristya0504@gmail.com" userId="0dbb59a14acf5c86" providerId="LiveId" clId="{650FB679-4159-49EF-8EFE-9AD458273AD7}" dt="2024-02-01T14:38:58.976" v="448"/>
          <ac:picMkLst>
            <pc:docMk/>
            <pc:sldMk cId="1248991856" sldId="283"/>
            <ac:picMk id="6" creationId="{5D1C6EDD-5A2E-40EC-8F4C-D9203F23F7D1}"/>
          </ac:picMkLst>
        </pc:picChg>
        <pc:picChg chg="add del mod">
          <ac:chgData name="voronzovakristya0504@gmail.com" userId="0dbb59a14acf5c86" providerId="LiveId" clId="{650FB679-4159-49EF-8EFE-9AD458273AD7}" dt="2024-01-31T19:30:29.059" v="319" actId="478"/>
          <ac:picMkLst>
            <pc:docMk/>
            <pc:sldMk cId="1248991856" sldId="283"/>
            <ac:picMk id="1026" creationId="{BF5C6593-C83A-4753-A581-2EC2AF5AB231}"/>
          </ac:picMkLst>
        </pc:picChg>
      </pc:sldChg>
      <pc:sldChg chg="addSp delSp modSp add mod delAnim modAnim">
        <pc:chgData name="voronzovakristya0504@gmail.com" userId="0dbb59a14acf5c86" providerId="LiveId" clId="{650FB679-4159-49EF-8EFE-9AD458273AD7}" dt="2024-02-01T14:46:11.905" v="706" actId="1076"/>
        <pc:sldMkLst>
          <pc:docMk/>
          <pc:sldMk cId="4091329193" sldId="284"/>
        </pc:sldMkLst>
        <pc:spChg chg="del mod">
          <ac:chgData name="voronzovakristya0504@gmail.com" userId="0dbb59a14acf5c86" providerId="LiveId" clId="{650FB679-4159-49EF-8EFE-9AD458273AD7}" dt="2024-01-31T19:25:55.351" v="287"/>
          <ac:spMkLst>
            <pc:docMk/>
            <pc:sldMk cId="4091329193" sldId="284"/>
            <ac:spMk id="4" creationId="{D704C270-6C5A-48F2-B4C8-166128A69F94}"/>
          </ac:spMkLst>
        </pc:spChg>
        <pc:picChg chg="add mod">
          <ac:chgData name="voronzovakristya0504@gmail.com" userId="0dbb59a14acf5c86" providerId="LiveId" clId="{650FB679-4159-49EF-8EFE-9AD458273AD7}" dt="2024-02-01T14:46:11.905" v="706" actId="1076"/>
          <ac:picMkLst>
            <pc:docMk/>
            <pc:sldMk cId="4091329193" sldId="284"/>
            <ac:picMk id="4" creationId="{A3D5ABB5-0DDC-40F6-AC49-EAF3E9862BBF}"/>
          </ac:picMkLst>
        </pc:picChg>
        <pc:picChg chg="add mod">
          <ac:chgData name="voronzovakristya0504@gmail.com" userId="0dbb59a14acf5c86" providerId="LiveId" clId="{650FB679-4159-49EF-8EFE-9AD458273AD7}" dt="2024-01-31T19:26:00.917" v="289" actId="688"/>
          <ac:picMkLst>
            <pc:docMk/>
            <pc:sldMk cId="4091329193" sldId="284"/>
            <ac:picMk id="2050" creationId="{302C860A-D2E9-4E09-8828-F30AC786B7CF}"/>
          </ac:picMkLst>
        </pc:picChg>
      </pc:sldChg>
      <pc:sldChg chg="addSp delSp modSp add mod delAnim modAnim">
        <pc:chgData name="voronzovakristya0504@gmail.com" userId="0dbb59a14acf5c86" providerId="LiveId" clId="{650FB679-4159-49EF-8EFE-9AD458273AD7}" dt="2024-02-01T14:47:09.902" v="709" actId="1076"/>
        <pc:sldMkLst>
          <pc:docMk/>
          <pc:sldMk cId="251990276" sldId="285"/>
        </pc:sldMkLst>
        <pc:spChg chg="del">
          <ac:chgData name="voronzovakristya0504@gmail.com" userId="0dbb59a14acf5c86" providerId="LiveId" clId="{650FB679-4159-49EF-8EFE-9AD458273AD7}" dt="2024-01-31T19:26:42.960" v="294" actId="478"/>
          <ac:spMkLst>
            <pc:docMk/>
            <pc:sldMk cId="251990276" sldId="285"/>
            <ac:spMk id="4" creationId="{D704C270-6C5A-48F2-B4C8-166128A69F94}"/>
          </ac:spMkLst>
        </pc:spChg>
        <pc:picChg chg="add mod">
          <ac:chgData name="voronzovakristya0504@gmail.com" userId="0dbb59a14acf5c86" providerId="LiveId" clId="{650FB679-4159-49EF-8EFE-9AD458273AD7}" dt="2024-02-01T14:47:09.902" v="709" actId="1076"/>
          <ac:picMkLst>
            <pc:docMk/>
            <pc:sldMk cId="251990276" sldId="285"/>
            <ac:picMk id="4" creationId="{754B4AEF-EE01-4C5F-BC78-F50DD5B88721}"/>
          </ac:picMkLst>
        </pc:picChg>
        <pc:picChg chg="add mod">
          <ac:chgData name="voronzovakristya0504@gmail.com" userId="0dbb59a14acf5c86" providerId="LiveId" clId="{650FB679-4159-49EF-8EFE-9AD458273AD7}" dt="2024-02-01T14:46:51.647" v="707" actId="14100"/>
          <ac:picMkLst>
            <pc:docMk/>
            <pc:sldMk cId="251990276" sldId="285"/>
            <ac:picMk id="3074" creationId="{5F6E25B8-566E-42DF-AB19-09B0BECFCA31}"/>
          </ac:picMkLst>
        </pc:picChg>
      </pc:sldChg>
      <pc:sldChg chg="addSp delSp modSp add mod delAnim modAnim">
        <pc:chgData name="voronzovakristya0504@gmail.com" userId="0dbb59a14acf5c86" providerId="LiveId" clId="{650FB679-4159-49EF-8EFE-9AD458273AD7}" dt="2024-01-31T20:01:10.104" v="413" actId="1076"/>
        <pc:sldMkLst>
          <pc:docMk/>
          <pc:sldMk cId="2982313392" sldId="286"/>
        </pc:sldMkLst>
        <pc:spChg chg="del">
          <ac:chgData name="voronzovakristya0504@gmail.com" userId="0dbb59a14acf5c86" providerId="LiveId" clId="{650FB679-4159-49EF-8EFE-9AD458273AD7}" dt="2024-01-31T19:26:53.813" v="297" actId="478"/>
          <ac:spMkLst>
            <pc:docMk/>
            <pc:sldMk cId="2982313392" sldId="286"/>
            <ac:spMk id="4" creationId="{D704C270-6C5A-48F2-B4C8-166128A69F94}"/>
          </ac:spMkLst>
        </pc:spChg>
        <pc:picChg chg="add mod">
          <ac:chgData name="voronzovakristya0504@gmail.com" userId="0dbb59a14acf5c86" providerId="LiveId" clId="{650FB679-4159-49EF-8EFE-9AD458273AD7}" dt="2024-01-31T20:01:10.104" v="413" actId="1076"/>
          <ac:picMkLst>
            <pc:docMk/>
            <pc:sldMk cId="2982313392" sldId="286"/>
            <ac:picMk id="4" creationId="{5AA5D8CD-531E-4B00-9D7E-5B6540C6ECC4}"/>
          </ac:picMkLst>
        </pc:picChg>
        <pc:picChg chg="add mod">
          <ac:chgData name="voronzovakristya0504@gmail.com" userId="0dbb59a14acf5c86" providerId="LiveId" clId="{650FB679-4159-49EF-8EFE-9AD458273AD7}" dt="2024-01-31T19:26:49.634" v="296" actId="688"/>
          <ac:picMkLst>
            <pc:docMk/>
            <pc:sldMk cId="2982313392" sldId="286"/>
            <ac:picMk id="4098" creationId="{9E2AD484-EC10-41F8-AC07-775F950089D4}"/>
          </ac:picMkLst>
        </pc:picChg>
      </pc:sldChg>
      <pc:sldChg chg="addSp delSp modSp add del modAnim">
        <pc:chgData name="voronzovakristya0504@gmail.com" userId="0dbb59a14acf5c86" providerId="LiveId" clId="{650FB679-4159-49EF-8EFE-9AD458273AD7}" dt="2024-02-01T14:48:14.639" v="712" actId="47"/>
        <pc:sldMkLst>
          <pc:docMk/>
          <pc:sldMk cId="2212021502" sldId="287"/>
        </pc:sldMkLst>
        <pc:picChg chg="add mod">
          <ac:chgData name="voronzovakristya0504@gmail.com" userId="0dbb59a14acf5c86" providerId="LiveId" clId="{650FB679-4159-49EF-8EFE-9AD458273AD7}" dt="2024-01-31T20:01:22.730" v="416" actId="1076"/>
          <ac:picMkLst>
            <pc:docMk/>
            <pc:sldMk cId="2212021502" sldId="287"/>
            <ac:picMk id="4" creationId="{89B29E12-2F16-44F9-8A74-76DA27F711A8}"/>
          </ac:picMkLst>
        </pc:picChg>
        <pc:picChg chg="del">
          <ac:chgData name="voronzovakristya0504@gmail.com" userId="0dbb59a14acf5c86" providerId="LiveId" clId="{650FB679-4159-49EF-8EFE-9AD458273AD7}" dt="2024-01-31T19:27:28.398" v="303" actId="478"/>
          <ac:picMkLst>
            <pc:docMk/>
            <pc:sldMk cId="2212021502" sldId="287"/>
            <ac:picMk id="4098" creationId="{9E2AD484-EC10-41F8-AC07-775F950089D4}"/>
          </ac:picMkLst>
        </pc:picChg>
        <pc:picChg chg="add del mod">
          <ac:chgData name="voronzovakristya0504@gmail.com" userId="0dbb59a14acf5c86" providerId="LiveId" clId="{650FB679-4159-49EF-8EFE-9AD458273AD7}" dt="2024-01-31T19:27:28.398" v="303" actId="478"/>
          <ac:picMkLst>
            <pc:docMk/>
            <pc:sldMk cId="2212021502" sldId="287"/>
            <ac:picMk id="7170" creationId="{E51C98E6-B11E-44AC-834C-26B98630AEE3}"/>
          </ac:picMkLst>
        </pc:picChg>
        <pc:picChg chg="add mod">
          <ac:chgData name="voronzovakristya0504@gmail.com" userId="0dbb59a14acf5c86" providerId="LiveId" clId="{650FB679-4159-49EF-8EFE-9AD458273AD7}" dt="2024-01-31T19:27:40.249" v="305" actId="688"/>
          <ac:picMkLst>
            <pc:docMk/>
            <pc:sldMk cId="2212021502" sldId="287"/>
            <ac:picMk id="7172" creationId="{5A46C0EF-7AC4-4137-AB5E-2C9A6BC13C05}"/>
          </ac:picMkLst>
        </pc:picChg>
      </pc:sldChg>
      <pc:sldChg chg="addSp delSp modSp add del modAnim">
        <pc:chgData name="voronzovakristya0504@gmail.com" userId="0dbb59a14acf5c86" providerId="LiveId" clId="{650FB679-4159-49EF-8EFE-9AD458273AD7}" dt="2024-02-01T14:47:32.710" v="710" actId="47"/>
        <pc:sldMkLst>
          <pc:docMk/>
          <pc:sldMk cId="777509460" sldId="288"/>
        </pc:sldMkLst>
        <pc:picChg chg="add mod">
          <ac:chgData name="voronzovakristya0504@gmail.com" userId="0dbb59a14acf5c86" providerId="LiveId" clId="{650FB679-4159-49EF-8EFE-9AD458273AD7}" dt="2024-01-31T20:01:30.386" v="419" actId="1076"/>
          <ac:picMkLst>
            <pc:docMk/>
            <pc:sldMk cId="777509460" sldId="288"/>
            <ac:picMk id="4" creationId="{534E0612-6B4D-4A76-AEE7-5F3225650546}"/>
          </ac:picMkLst>
        </pc:picChg>
        <pc:picChg chg="del">
          <ac:chgData name="voronzovakristya0504@gmail.com" userId="0dbb59a14acf5c86" providerId="LiveId" clId="{650FB679-4159-49EF-8EFE-9AD458273AD7}" dt="2024-01-31T19:27:46.181" v="306" actId="478"/>
          <ac:picMkLst>
            <pc:docMk/>
            <pc:sldMk cId="777509460" sldId="288"/>
            <ac:picMk id="4098" creationId="{9E2AD484-EC10-41F8-AC07-775F950089D4}"/>
          </ac:picMkLst>
        </pc:picChg>
        <pc:picChg chg="add del mod">
          <ac:chgData name="voronzovakristya0504@gmail.com" userId="0dbb59a14acf5c86" providerId="LiveId" clId="{650FB679-4159-49EF-8EFE-9AD458273AD7}" dt="2024-01-31T19:28:07.642" v="309" actId="478"/>
          <ac:picMkLst>
            <pc:docMk/>
            <pc:sldMk cId="777509460" sldId="288"/>
            <ac:picMk id="6146" creationId="{8E218675-04D6-4DB3-B1A9-9A15FCEF1127}"/>
          </ac:picMkLst>
        </pc:picChg>
        <pc:picChg chg="add mod">
          <ac:chgData name="voronzovakristya0504@gmail.com" userId="0dbb59a14acf5c86" providerId="LiveId" clId="{650FB679-4159-49EF-8EFE-9AD458273AD7}" dt="2024-01-31T19:28:21.231" v="311" actId="688"/>
          <ac:picMkLst>
            <pc:docMk/>
            <pc:sldMk cId="777509460" sldId="288"/>
            <ac:picMk id="6148" creationId="{1D701245-47FD-4DE0-9FA9-63EA35227CC1}"/>
          </ac:picMkLst>
        </pc:picChg>
      </pc:sldChg>
      <pc:sldChg chg="addSp delSp modSp add del">
        <pc:chgData name="voronzovakristya0504@gmail.com" userId="0dbb59a14acf5c86" providerId="LiveId" clId="{650FB679-4159-49EF-8EFE-9AD458273AD7}" dt="2024-02-01T14:47:34.861" v="711" actId="47"/>
        <pc:sldMkLst>
          <pc:docMk/>
          <pc:sldMk cId="3375277810" sldId="289"/>
        </pc:sldMkLst>
        <pc:picChg chg="del">
          <ac:chgData name="voronzovakristya0504@gmail.com" userId="0dbb59a14acf5c86" providerId="LiveId" clId="{650FB679-4159-49EF-8EFE-9AD458273AD7}" dt="2024-01-31T19:28:25.095" v="312" actId="478"/>
          <ac:picMkLst>
            <pc:docMk/>
            <pc:sldMk cId="3375277810" sldId="289"/>
            <ac:picMk id="4098" creationId="{9E2AD484-EC10-41F8-AC07-775F950089D4}"/>
          </ac:picMkLst>
        </pc:picChg>
        <pc:picChg chg="add mod">
          <ac:chgData name="voronzovakristya0504@gmail.com" userId="0dbb59a14acf5c86" providerId="LiveId" clId="{650FB679-4159-49EF-8EFE-9AD458273AD7}" dt="2024-01-31T19:28:38.985" v="314" actId="688"/>
          <ac:picMkLst>
            <pc:docMk/>
            <pc:sldMk cId="3375277810" sldId="289"/>
            <ac:picMk id="5122" creationId="{9230313D-A879-4829-B557-F121B64A575A}"/>
          </ac:picMkLst>
        </pc:picChg>
      </pc:sldChg>
      <pc:sldChg chg="addSp delSp modSp add">
        <pc:chgData name="voronzovakristya0504@gmail.com" userId="0dbb59a14acf5c86" providerId="LiveId" clId="{650FB679-4159-49EF-8EFE-9AD458273AD7}" dt="2024-01-31T19:30:20.755" v="318" actId="688"/>
        <pc:sldMkLst>
          <pc:docMk/>
          <pc:sldMk cId="122359041" sldId="290"/>
        </pc:sldMkLst>
        <pc:picChg chg="del">
          <ac:chgData name="voronzovakristya0504@gmail.com" userId="0dbb59a14acf5c86" providerId="LiveId" clId="{650FB679-4159-49EF-8EFE-9AD458273AD7}" dt="2024-01-31T19:28:45.472" v="316" actId="478"/>
          <ac:picMkLst>
            <pc:docMk/>
            <pc:sldMk cId="122359041" sldId="290"/>
            <ac:picMk id="5122" creationId="{9230313D-A879-4829-B557-F121B64A575A}"/>
          </ac:picMkLst>
        </pc:picChg>
        <pc:picChg chg="add mod">
          <ac:chgData name="voronzovakristya0504@gmail.com" userId="0dbb59a14acf5c86" providerId="LiveId" clId="{650FB679-4159-49EF-8EFE-9AD458273AD7}" dt="2024-01-31T19:30:20.755" v="318" actId="688"/>
          <ac:picMkLst>
            <pc:docMk/>
            <pc:sldMk cId="122359041" sldId="290"/>
            <ac:picMk id="8194" creationId="{95BBE16B-5B6D-45D9-AF6B-9FE16E8853C1}"/>
          </ac:picMkLst>
        </pc:picChg>
      </pc:sldChg>
      <pc:sldChg chg="addSp delSp modSp add mod">
        <pc:chgData name="voronzovakristya0504@gmail.com" userId="0dbb59a14acf5c86" providerId="LiveId" clId="{650FB679-4159-49EF-8EFE-9AD458273AD7}" dt="2024-02-01T14:14:04.484" v="430"/>
        <pc:sldMkLst>
          <pc:docMk/>
          <pc:sldMk cId="3279916824" sldId="291"/>
        </pc:sldMkLst>
        <pc:spChg chg="del">
          <ac:chgData name="voronzovakristya0504@gmail.com" userId="0dbb59a14acf5c86" providerId="LiveId" clId="{650FB679-4159-49EF-8EFE-9AD458273AD7}" dt="2024-01-31T19:49:29.932" v="325" actId="478"/>
          <ac:spMkLst>
            <pc:docMk/>
            <pc:sldMk cId="3279916824" sldId="291"/>
            <ac:spMk id="3" creationId="{1DD0774C-321A-4F1B-BCA4-8EEF71A7156C}"/>
          </ac:spMkLst>
        </pc:spChg>
        <pc:spChg chg="add del">
          <ac:chgData name="voronzovakristya0504@gmail.com" userId="0dbb59a14acf5c86" providerId="LiveId" clId="{650FB679-4159-49EF-8EFE-9AD458273AD7}" dt="2024-01-31T19:49:50.311" v="327" actId="478"/>
          <ac:spMkLst>
            <pc:docMk/>
            <pc:sldMk cId="3279916824" sldId="291"/>
            <ac:spMk id="5" creationId="{D347F697-85D0-40E8-830F-9F512AC191B2}"/>
          </ac:spMkLst>
        </pc:spChg>
        <pc:picChg chg="add del mod">
          <ac:chgData name="voronzovakristya0504@gmail.com" userId="0dbb59a14acf5c86" providerId="LiveId" clId="{650FB679-4159-49EF-8EFE-9AD458273AD7}" dt="2024-02-01T14:14:00.988" v="428" actId="478"/>
          <ac:picMkLst>
            <pc:docMk/>
            <pc:sldMk cId="3279916824" sldId="291"/>
            <ac:picMk id="1026" creationId="{D0DBA174-C9A2-41D9-96F2-8219F7CC39CB}"/>
          </ac:picMkLst>
        </pc:picChg>
        <pc:picChg chg="add del mod">
          <ac:chgData name="voronzovakristya0504@gmail.com" userId="0dbb59a14acf5c86" providerId="LiveId" clId="{650FB679-4159-49EF-8EFE-9AD458273AD7}" dt="2024-02-01T14:14:02.648" v="429" actId="478"/>
          <ac:picMkLst>
            <pc:docMk/>
            <pc:sldMk cId="3279916824" sldId="291"/>
            <ac:picMk id="1028" creationId="{445356AA-A964-4048-A31C-92C14B9F338C}"/>
          </ac:picMkLst>
        </pc:picChg>
        <pc:picChg chg="add">
          <ac:chgData name="voronzovakristya0504@gmail.com" userId="0dbb59a14acf5c86" providerId="LiveId" clId="{650FB679-4159-49EF-8EFE-9AD458273AD7}" dt="2024-02-01T14:14:04.484" v="430"/>
          <ac:picMkLst>
            <pc:docMk/>
            <pc:sldMk cId="3279916824" sldId="291"/>
            <ac:picMk id="2050" creationId="{5D9EE90D-2617-4552-858D-682EAAC3131A}"/>
          </ac:picMkLst>
        </pc:picChg>
      </pc:sldChg>
      <pc:sldChg chg="addSp delSp modSp add">
        <pc:chgData name="voronzovakristya0504@gmail.com" userId="0dbb59a14acf5c86" providerId="LiveId" clId="{650FB679-4159-49EF-8EFE-9AD458273AD7}" dt="2024-02-01T14:58:38.513" v="717" actId="1076"/>
        <pc:sldMkLst>
          <pc:docMk/>
          <pc:sldMk cId="4009866598" sldId="292"/>
        </pc:sldMkLst>
        <pc:picChg chg="add del mod">
          <ac:chgData name="voronzovakristya0504@gmail.com" userId="0dbb59a14acf5c86" providerId="LiveId" clId="{650FB679-4159-49EF-8EFE-9AD458273AD7}" dt="2024-02-01T13:49:15.662" v="425" actId="478"/>
          <ac:picMkLst>
            <pc:docMk/>
            <pc:sldMk cId="4009866598" sldId="292"/>
            <ac:picMk id="1026" creationId="{C3EACF96-7573-49E2-ADD3-C453F4FBFEBB}"/>
          </ac:picMkLst>
        </pc:picChg>
        <pc:picChg chg="del">
          <ac:chgData name="voronzovakristya0504@gmail.com" userId="0dbb59a14acf5c86" providerId="LiveId" clId="{650FB679-4159-49EF-8EFE-9AD458273AD7}" dt="2024-01-31T19:50:55.902" v="343" actId="478"/>
          <ac:picMkLst>
            <pc:docMk/>
            <pc:sldMk cId="4009866598" sldId="292"/>
            <ac:picMk id="1026" creationId="{D0DBA174-C9A2-41D9-96F2-8219F7CC39CB}"/>
          </ac:picMkLst>
        </pc:picChg>
        <pc:picChg chg="del">
          <ac:chgData name="voronzovakristya0504@gmail.com" userId="0dbb59a14acf5c86" providerId="LiveId" clId="{650FB679-4159-49EF-8EFE-9AD458273AD7}" dt="2024-01-31T19:50:56.594" v="344" actId="478"/>
          <ac:picMkLst>
            <pc:docMk/>
            <pc:sldMk cId="4009866598" sldId="292"/>
            <ac:picMk id="1028" creationId="{445356AA-A964-4048-A31C-92C14B9F338C}"/>
          </ac:picMkLst>
        </pc:picChg>
        <pc:picChg chg="add mod">
          <ac:chgData name="voronzovakristya0504@gmail.com" userId="0dbb59a14acf5c86" providerId="LiveId" clId="{650FB679-4159-49EF-8EFE-9AD458273AD7}" dt="2024-02-01T14:58:38.513" v="717" actId="1076"/>
          <ac:picMkLst>
            <pc:docMk/>
            <pc:sldMk cId="4009866598" sldId="292"/>
            <ac:picMk id="1028" creationId="{FEC3F93B-8727-4A33-8062-522A9D559553}"/>
          </ac:picMkLst>
        </pc:picChg>
        <pc:picChg chg="add del mod">
          <ac:chgData name="voronzovakristya0504@gmail.com" userId="0dbb59a14acf5c86" providerId="LiveId" clId="{650FB679-4159-49EF-8EFE-9AD458273AD7}" dt="2024-02-01T13:43:23.882" v="421" actId="478"/>
          <ac:picMkLst>
            <pc:docMk/>
            <pc:sldMk cId="4009866598" sldId="292"/>
            <ac:picMk id="2050" creationId="{C30658B2-E893-4613-B54C-0C6B935B35A8}"/>
          </ac:picMkLst>
        </pc:picChg>
        <pc:picChg chg="add del mod">
          <ac:chgData name="voronzovakristya0504@gmail.com" userId="0dbb59a14acf5c86" providerId="LiveId" clId="{650FB679-4159-49EF-8EFE-9AD458273AD7}" dt="2024-02-01T13:43:23.426" v="420" actId="478"/>
          <ac:picMkLst>
            <pc:docMk/>
            <pc:sldMk cId="4009866598" sldId="292"/>
            <ac:picMk id="2052" creationId="{6580BD85-D440-4428-ADD3-10618B900896}"/>
          </ac:picMkLst>
        </pc:picChg>
      </pc:sldChg>
      <pc:sldChg chg="delSp add">
        <pc:chgData name="voronzovakristya0504@gmail.com" userId="0dbb59a14acf5c86" providerId="LiveId" clId="{650FB679-4159-49EF-8EFE-9AD458273AD7}" dt="2024-01-31T19:53:47.425" v="365" actId="478"/>
        <pc:sldMkLst>
          <pc:docMk/>
          <pc:sldMk cId="1826863060" sldId="293"/>
        </pc:sldMkLst>
        <pc:picChg chg="del">
          <ac:chgData name="voronzovakristya0504@gmail.com" userId="0dbb59a14acf5c86" providerId="LiveId" clId="{650FB679-4159-49EF-8EFE-9AD458273AD7}" dt="2024-01-31T19:53:47.425" v="365" actId="478"/>
          <ac:picMkLst>
            <pc:docMk/>
            <pc:sldMk cId="1826863060" sldId="293"/>
            <ac:picMk id="2050" creationId="{C30658B2-E893-4613-B54C-0C6B935B35A8}"/>
          </ac:picMkLst>
        </pc:picChg>
        <pc:picChg chg="del">
          <ac:chgData name="voronzovakristya0504@gmail.com" userId="0dbb59a14acf5c86" providerId="LiveId" clId="{650FB679-4159-49EF-8EFE-9AD458273AD7}" dt="2024-01-31T19:53:46.620" v="364" actId="478"/>
          <ac:picMkLst>
            <pc:docMk/>
            <pc:sldMk cId="1826863060" sldId="293"/>
            <ac:picMk id="2052" creationId="{6580BD85-D440-4428-ADD3-10618B900896}"/>
          </ac:picMkLst>
        </pc:picChg>
      </pc:sldChg>
      <pc:sldChg chg="addSp delSp modSp add mod modAnim">
        <pc:chgData name="voronzovakristya0504@gmail.com" userId="0dbb59a14acf5c86" providerId="LiveId" clId="{650FB679-4159-49EF-8EFE-9AD458273AD7}" dt="2024-02-01T15:04:42.701" v="746" actId="1076"/>
        <pc:sldMkLst>
          <pc:docMk/>
          <pc:sldMk cId="3729505116" sldId="294"/>
        </pc:sldMkLst>
        <pc:spChg chg="add mod">
          <ac:chgData name="voronzovakristya0504@gmail.com" userId="0dbb59a14acf5c86" providerId="LiveId" clId="{650FB679-4159-49EF-8EFE-9AD458273AD7}" dt="2024-02-01T14:43:53.721" v="693" actId="20577"/>
          <ac:spMkLst>
            <pc:docMk/>
            <pc:sldMk cId="3729505116" sldId="294"/>
            <ac:spMk id="3" creationId="{9CED8F28-877B-43DC-922F-9EAF3C256115}"/>
          </ac:spMkLst>
        </pc:spChg>
        <pc:spChg chg="add del mod">
          <ac:chgData name="voronzovakristya0504@gmail.com" userId="0dbb59a14acf5c86" providerId="LiveId" clId="{650FB679-4159-49EF-8EFE-9AD458273AD7}" dt="2024-02-01T14:40:45.899" v="583" actId="478"/>
          <ac:spMkLst>
            <pc:docMk/>
            <pc:sldMk cId="3729505116" sldId="294"/>
            <ac:spMk id="4" creationId="{84175EAA-688A-40AE-91F5-574856F25BD0}"/>
          </ac:spMkLst>
        </pc:spChg>
        <pc:spChg chg="add mod">
          <ac:chgData name="voronzovakristya0504@gmail.com" userId="0dbb59a14acf5c86" providerId="LiveId" clId="{650FB679-4159-49EF-8EFE-9AD458273AD7}" dt="2024-02-01T15:04:42.701" v="746" actId="1076"/>
          <ac:spMkLst>
            <pc:docMk/>
            <pc:sldMk cId="3729505116" sldId="294"/>
            <ac:spMk id="6" creationId="{52A7CB2B-2EAE-44D8-AF02-24F392C33DA2}"/>
          </ac:spMkLst>
        </pc:spChg>
        <pc:spChg chg="add mod">
          <ac:chgData name="voronzovakristya0504@gmail.com" userId="0dbb59a14acf5c86" providerId="LiveId" clId="{650FB679-4159-49EF-8EFE-9AD458273AD7}" dt="2024-02-01T14:43:27.628" v="689" actId="1076"/>
          <ac:spMkLst>
            <pc:docMk/>
            <pc:sldMk cId="3729505116" sldId="294"/>
            <ac:spMk id="7" creationId="{38FD1A17-9BFB-4C0D-9B02-4DC68672C817}"/>
          </ac:spMkLst>
        </pc:spChg>
        <pc:picChg chg="del">
          <ac:chgData name="voronzovakristya0504@gmail.com" userId="0dbb59a14acf5c86" providerId="LiveId" clId="{650FB679-4159-49EF-8EFE-9AD458273AD7}" dt="2024-02-01T14:39:12.785" v="450" actId="478"/>
          <ac:picMkLst>
            <pc:docMk/>
            <pc:sldMk cId="3729505116" sldId="294"/>
            <ac:picMk id="5" creationId="{25712807-95FA-42DC-B9A5-C311EDFF09A8}"/>
          </ac:picMkLst>
        </pc:picChg>
      </pc:sldChg>
      <pc:sldChg chg="addSp delSp modSp add del mod">
        <pc:chgData name="voronzovakristya0504@gmail.com" userId="0dbb59a14acf5c86" providerId="LiveId" clId="{650FB679-4159-49EF-8EFE-9AD458273AD7}" dt="2024-02-01T14:44:03.575" v="695" actId="47"/>
        <pc:sldMkLst>
          <pc:docMk/>
          <pc:sldMk cId="2604634044" sldId="295"/>
        </pc:sldMkLst>
        <pc:spChg chg="add del mod">
          <ac:chgData name="voronzovakristya0504@gmail.com" userId="0dbb59a14acf5c86" providerId="LiveId" clId="{650FB679-4159-49EF-8EFE-9AD458273AD7}" dt="2024-02-01T14:41:06.790" v="587" actId="478"/>
          <ac:spMkLst>
            <pc:docMk/>
            <pc:sldMk cId="2604634044" sldId="295"/>
            <ac:spMk id="3" creationId="{FE0E6590-456A-432F-A43B-F701B65DEA78}"/>
          </ac:spMkLst>
        </pc:spChg>
        <pc:picChg chg="del">
          <ac:chgData name="voronzovakristya0504@gmail.com" userId="0dbb59a14acf5c86" providerId="LiveId" clId="{650FB679-4159-49EF-8EFE-9AD458273AD7}" dt="2024-02-01T14:40:57.381" v="585" actId="478"/>
          <ac:picMkLst>
            <pc:docMk/>
            <pc:sldMk cId="2604634044" sldId="295"/>
            <ac:picMk id="5" creationId="{25712807-95FA-42DC-B9A5-C311EDFF09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2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4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98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16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09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2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3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0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43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6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6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B0CA67-CEE9-43CE-8D92-A7B9C7CD7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86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B0CA67-CEE9-43CE-8D92-A7B9C7CD7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EC3F93B-8727-4A33-8062-522A9D559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1" b="14833"/>
          <a:stretch/>
        </p:blipFill>
        <p:spPr bwMode="auto">
          <a:xfrm>
            <a:off x="1841863" y="613867"/>
            <a:ext cx="8699863" cy="563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86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B0CA67-CEE9-43CE-8D92-A7B9C7CD7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D9EE90D-2617-4552-858D-682EAAC31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8" y="0"/>
            <a:ext cx="9786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91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C05D1A-0F33-41DF-9F75-06923339E67E}"/>
              </a:ext>
            </a:extLst>
          </p:cNvPr>
          <p:cNvSpPr txBox="1"/>
          <p:nvPr/>
        </p:nvSpPr>
        <p:spPr>
          <a:xfrm>
            <a:off x="124097" y="1693092"/>
            <a:ext cx="119438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Маски </a:t>
            </a:r>
          </a:p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сказочных персонажей</a:t>
            </a:r>
          </a:p>
        </p:txBody>
      </p:sp>
    </p:spTree>
    <p:extLst>
      <p:ext uri="{BB962C8B-B14F-4D97-AF65-F5344CB8AC3E}">
        <p14:creationId xmlns:p14="http://schemas.microsoft.com/office/powerpoint/2010/main" val="136427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5712807-95FA-42DC-B9A5-C311EDFF0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6" t="4730" b="8032"/>
          <a:stretch/>
        </p:blipFill>
        <p:spPr bwMode="auto">
          <a:xfrm rot="16200000">
            <a:off x="3127697" y="-510230"/>
            <a:ext cx="6195061" cy="787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991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ED8F28-877B-43DC-922F-9EAF3C256115}"/>
              </a:ext>
            </a:extLst>
          </p:cNvPr>
          <p:cNvSpPr txBox="1"/>
          <p:nvPr/>
        </p:nvSpPr>
        <p:spPr>
          <a:xfrm>
            <a:off x="901337" y="2011680"/>
            <a:ext cx="106201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______________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технике______________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7CB2B-2EAE-44D8-AF02-24F392C33DA2}"/>
              </a:ext>
            </a:extLst>
          </p:cNvPr>
          <p:cNvSpPr txBox="1"/>
          <p:nvPr/>
        </p:nvSpPr>
        <p:spPr>
          <a:xfrm>
            <a:off x="670560" y="2011680"/>
            <a:ext cx="117870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маску сказочного персонажа в технике </a:t>
            </a:r>
          </a:p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«Восковой мелок с акварелью».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FD1A17-9BFB-4C0D-9B02-4DC68672C817}"/>
              </a:ext>
            </a:extLst>
          </p:cNvPr>
          <p:cNvSpPr txBox="1"/>
          <p:nvPr/>
        </p:nvSpPr>
        <p:spPr>
          <a:xfrm>
            <a:off x="4585063" y="314682"/>
            <a:ext cx="6309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372950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B0CA67-CEE9-43CE-8D92-A7B9C7CD7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D0774C-321A-4F1B-BCA4-8EEF71A7156C}"/>
              </a:ext>
            </a:extLst>
          </p:cNvPr>
          <p:cNvSpPr txBox="1"/>
          <p:nvPr/>
        </p:nvSpPr>
        <p:spPr>
          <a:xfrm>
            <a:off x="632290" y="850979"/>
            <a:ext cx="1155971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Критерии работы:</a:t>
            </a:r>
          </a:p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1. Аккуратность</a:t>
            </a:r>
          </a:p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2. Дополнительные пары </a:t>
            </a:r>
          </a:p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3. Узнаваемость персонажа</a:t>
            </a:r>
          </a:p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4. Завершенность работа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727BA04-D920-43A1-B04C-0F1F0272D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48" b="94300" l="5948" r="93309">
                        <a14:foregroundMark x1="45477" y1="7931" x2="52664" y2="8426"/>
                        <a14:foregroundMark x1="52664" y1="8426" x2="66171" y2="18463"/>
                        <a14:foregroundMark x1="66171" y1="18463" x2="67286" y2="53532"/>
                        <a14:foregroundMark x1="67286" y1="53532" x2="56506" y2="71871"/>
                        <a14:foregroundMark x1="56506" y1="71871" x2="41760" y2="75465"/>
                        <a14:foregroundMark x1="41760" y1="75465" x2="35316" y2="74102"/>
                        <a14:foregroundMark x1="7311" y1="54399" x2="7311" y2="54399"/>
                        <a14:foregroundMark x1="38042" y1="73978" x2="74721" y2="77200"/>
                        <a14:foregroundMark x1="74721" y1="77200" x2="86989" y2="59975"/>
                        <a14:foregroundMark x1="86989" y1="59975" x2="81537" y2="36679"/>
                        <a14:foregroundMark x1="81537" y1="36679" x2="67782" y2="23296"/>
                        <a14:foregroundMark x1="67782" y1="23296" x2="53284" y2="16729"/>
                        <a14:foregroundMark x1="53284" y1="16729" x2="33457" y2="26270"/>
                        <a14:foregroundMark x1="33457" y1="26270" x2="17844" y2="63445"/>
                        <a14:foregroundMark x1="17844" y1="63445" x2="19207" y2="81908"/>
                        <a14:foregroundMark x1="19207" y1="81908" x2="50062" y2="86121"/>
                        <a14:foregroundMark x1="50062" y1="86121" x2="55143" y2="86121"/>
                        <a14:foregroundMark x1="54771" y1="83147" x2="45353" y2="79926"/>
                        <a14:foregroundMark x1="45353" y1="79926" x2="50929" y2="74102"/>
                        <a14:foregroundMark x1="50929" y1="74102" x2="65428" y2="45849"/>
                        <a14:foregroundMark x1="65428" y1="45849" x2="61090" y2="32466"/>
                        <a14:foregroundMark x1="61090" y1="32466" x2="48451" y2="23792"/>
                        <a14:foregroundMark x1="53532" y1="5948" x2="63941" y2="8798"/>
                        <a14:foregroundMark x1="63941" y1="8798" x2="71375" y2="15242"/>
                        <a14:foregroundMark x1="71375" y1="15242" x2="86741" y2="40768"/>
                        <a14:foregroundMark x1="86741" y1="40768" x2="87113" y2="62701"/>
                        <a14:foregroundMark x1="87113" y1="62701" x2="76456" y2="77076"/>
                        <a14:foregroundMark x1="76456" y1="77076" x2="74969" y2="80669"/>
                        <a14:foregroundMark x1="53036" y1="90335" x2="60843" y2="89715"/>
                        <a14:foregroundMark x1="44981" y1="92441" x2="54523" y2="94300"/>
                        <a14:foregroundMark x1="89591" y1="47088" x2="89839" y2="59975"/>
                        <a14:foregroundMark x1="89839" y1="59975" x2="82032" y2="77323"/>
                        <a14:foregroundMark x1="82032" y1="77323" x2="72986" y2="82280"/>
                        <a14:foregroundMark x1="72986" y1="82280" x2="67782" y2="83271"/>
                        <a14:foregroundMark x1="77076" y1="55514" x2="75836" y2="48575"/>
                        <a14:foregroundMark x1="75836" y1="48575" x2="82156" y2="39157"/>
                        <a14:foregroundMark x1="82156" y1="39157" x2="81289" y2="37423"/>
                        <a14:foregroundMark x1="85626" y1="33333" x2="91574" y2="52169"/>
                        <a14:foregroundMark x1="58860" y1="39281" x2="47088" y2="52045"/>
                        <a14:foregroundMark x1="47088" y1="52045" x2="36183" y2="73978"/>
                        <a14:foregroundMark x1="36183" y1="73978" x2="36059" y2="74969"/>
                        <a14:foregroundMark x1="93432" y1="49071" x2="93432" y2="54275"/>
                        <a14:foregroundMark x1="6568" y1="50062" x2="5948" y2="53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3602" flipH="1">
            <a:off x="8153411" y="28076"/>
            <a:ext cx="3993597" cy="376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98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5118C8-680F-4643-B748-4DD0B6C6A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3CA019-A665-4BDB-A0D4-350A6D0F1107}"/>
              </a:ext>
            </a:extLst>
          </p:cNvPr>
          <p:cNvSpPr txBox="1"/>
          <p:nvPr/>
        </p:nvSpPr>
        <p:spPr>
          <a:xfrm>
            <a:off x="1256147" y="443915"/>
            <a:ext cx="10069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Правила рабочего человека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DAA9B1-383F-4650-866E-02971882DA08}"/>
              </a:ext>
            </a:extLst>
          </p:cNvPr>
          <p:cNvSpPr txBox="1"/>
          <p:nvPr/>
        </p:nvSpPr>
        <p:spPr>
          <a:xfrm>
            <a:off x="225286" y="1722782"/>
            <a:ext cx="117414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Приготовьте рабочее место на перемене.</a:t>
            </a:r>
          </a:p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Работай за своим рабочим местом.</a:t>
            </a:r>
          </a:p>
          <a:p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Закончил работу, убери свое место. </a:t>
            </a:r>
          </a:p>
        </p:txBody>
      </p:sp>
    </p:spTree>
    <p:extLst>
      <p:ext uri="{BB962C8B-B14F-4D97-AF65-F5344CB8AC3E}">
        <p14:creationId xmlns:p14="http://schemas.microsoft.com/office/powerpoint/2010/main" val="2846894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92F6BB-C045-4BBC-A911-983C85B48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92CB3-0748-4A67-B3C7-AEE752B2D1E1}"/>
              </a:ext>
            </a:extLst>
          </p:cNvPr>
          <p:cNvSpPr txBox="1"/>
          <p:nvPr/>
        </p:nvSpPr>
        <p:spPr>
          <a:xfrm>
            <a:off x="4650712" y="128977"/>
            <a:ext cx="6957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8709DA-2EDD-4F90-8CEA-A5C6E8B50B08}"/>
              </a:ext>
            </a:extLst>
          </p:cNvPr>
          <p:cNvSpPr txBox="1"/>
          <p:nvPr/>
        </p:nvSpPr>
        <p:spPr>
          <a:xfrm>
            <a:off x="517238" y="1458283"/>
            <a:ext cx="1109086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arenR"/>
            </a:pP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Декор восковым мелком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Раскрашивание акварелью 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Сборка </a:t>
            </a:r>
          </a:p>
          <a:p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298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02C860A-D2E9-4E09-8828-F30AC786B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A3D5ABB5-0DDC-40F6-AC49-EAF3E9862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48" b="94300" l="5948" r="93309">
                        <a14:foregroundMark x1="45477" y1="7931" x2="52664" y2="8426"/>
                        <a14:foregroundMark x1="52664" y1="8426" x2="66171" y2="18463"/>
                        <a14:foregroundMark x1="66171" y1="18463" x2="67286" y2="53532"/>
                        <a14:foregroundMark x1="67286" y1="53532" x2="56506" y2="71871"/>
                        <a14:foregroundMark x1="56506" y1="71871" x2="41760" y2="75465"/>
                        <a14:foregroundMark x1="41760" y1="75465" x2="35316" y2="74102"/>
                        <a14:foregroundMark x1="7311" y1="54399" x2="7311" y2="54399"/>
                        <a14:foregroundMark x1="38042" y1="73978" x2="74721" y2="77200"/>
                        <a14:foregroundMark x1="74721" y1="77200" x2="86989" y2="59975"/>
                        <a14:foregroundMark x1="86989" y1="59975" x2="81537" y2="36679"/>
                        <a14:foregroundMark x1="81537" y1="36679" x2="67782" y2="23296"/>
                        <a14:foregroundMark x1="67782" y1="23296" x2="53284" y2="16729"/>
                        <a14:foregroundMark x1="53284" y1="16729" x2="33457" y2="26270"/>
                        <a14:foregroundMark x1="33457" y1="26270" x2="17844" y2="63445"/>
                        <a14:foregroundMark x1="17844" y1="63445" x2="19207" y2="81908"/>
                        <a14:foregroundMark x1="19207" y1="81908" x2="50062" y2="86121"/>
                        <a14:foregroundMark x1="50062" y1="86121" x2="55143" y2="86121"/>
                        <a14:foregroundMark x1="54771" y1="83147" x2="45353" y2="79926"/>
                        <a14:foregroundMark x1="45353" y1="79926" x2="50929" y2="74102"/>
                        <a14:foregroundMark x1="50929" y1="74102" x2="65428" y2="45849"/>
                        <a14:foregroundMark x1="65428" y1="45849" x2="61090" y2="32466"/>
                        <a14:foregroundMark x1="61090" y1="32466" x2="48451" y2="23792"/>
                        <a14:foregroundMark x1="53532" y1="5948" x2="63941" y2="8798"/>
                        <a14:foregroundMark x1="63941" y1="8798" x2="71375" y2="15242"/>
                        <a14:foregroundMark x1="71375" y1="15242" x2="86741" y2="40768"/>
                        <a14:foregroundMark x1="86741" y1="40768" x2="87113" y2="62701"/>
                        <a14:foregroundMark x1="87113" y1="62701" x2="76456" y2="77076"/>
                        <a14:foregroundMark x1="76456" y1="77076" x2="74969" y2="80669"/>
                        <a14:foregroundMark x1="53036" y1="90335" x2="60843" y2="89715"/>
                        <a14:foregroundMark x1="44981" y1="92441" x2="54523" y2="94300"/>
                        <a14:foregroundMark x1="89591" y1="47088" x2="89839" y2="59975"/>
                        <a14:foregroundMark x1="89839" y1="59975" x2="82032" y2="77323"/>
                        <a14:foregroundMark x1="82032" y1="77323" x2="72986" y2="82280"/>
                        <a14:foregroundMark x1="72986" y1="82280" x2="67782" y2="83271"/>
                        <a14:foregroundMark x1="77076" y1="55514" x2="75836" y2="48575"/>
                        <a14:foregroundMark x1="75836" y1="48575" x2="82156" y2="39157"/>
                        <a14:foregroundMark x1="82156" y1="39157" x2="81289" y2="37423"/>
                        <a14:foregroundMark x1="85626" y1="33333" x2="91574" y2="52169"/>
                        <a14:foregroundMark x1="58860" y1="39281" x2="47088" y2="52045"/>
                        <a14:foregroundMark x1="47088" y1="52045" x2="36183" y2="73978"/>
                        <a14:foregroundMark x1="36183" y1="73978" x2="36059" y2="74969"/>
                        <a14:foregroundMark x1="93432" y1="49071" x2="93432" y2="54275"/>
                        <a14:foregroundMark x1="6568" y1="50062" x2="5948" y2="53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3602" flipH="1">
            <a:off x="9480032" y="108691"/>
            <a:ext cx="2549626" cy="240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32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F6E25B8-566E-42DF-AB19-09B0BECFCA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3"/>
          <a:stretch/>
        </p:blipFill>
        <p:spPr bwMode="auto">
          <a:xfrm rot="16200000">
            <a:off x="3291523" y="75972"/>
            <a:ext cx="5593713" cy="681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54B4AEF-EE01-4C5F-BC78-F50DD5B88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48" b="94300" l="5948" r="93309">
                        <a14:foregroundMark x1="45477" y1="7931" x2="52664" y2="8426"/>
                        <a14:foregroundMark x1="52664" y1="8426" x2="66171" y2="18463"/>
                        <a14:foregroundMark x1="66171" y1="18463" x2="67286" y2="53532"/>
                        <a14:foregroundMark x1="67286" y1="53532" x2="56506" y2="71871"/>
                        <a14:foregroundMark x1="56506" y1="71871" x2="41760" y2="75465"/>
                        <a14:foregroundMark x1="41760" y1="75465" x2="35316" y2="74102"/>
                        <a14:foregroundMark x1="7311" y1="54399" x2="7311" y2="54399"/>
                        <a14:foregroundMark x1="38042" y1="73978" x2="74721" y2="77200"/>
                        <a14:foregroundMark x1="74721" y1="77200" x2="86989" y2="59975"/>
                        <a14:foregroundMark x1="86989" y1="59975" x2="81537" y2="36679"/>
                        <a14:foregroundMark x1="81537" y1="36679" x2="67782" y2="23296"/>
                        <a14:foregroundMark x1="67782" y1="23296" x2="53284" y2="16729"/>
                        <a14:foregroundMark x1="53284" y1="16729" x2="33457" y2="26270"/>
                        <a14:foregroundMark x1="33457" y1="26270" x2="17844" y2="63445"/>
                        <a14:foregroundMark x1="17844" y1="63445" x2="19207" y2="81908"/>
                        <a14:foregroundMark x1="19207" y1="81908" x2="50062" y2="86121"/>
                        <a14:foregroundMark x1="50062" y1="86121" x2="55143" y2="86121"/>
                        <a14:foregroundMark x1="54771" y1="83147" x2="45353" y2="79926"/>
                        <a14:foregroundMark x1="45353" y1="79926" x2="50929" y2="74102"/>
                        <a14:foregroundMark x1="50929" y1="74102" x2="65428" y2="45849"/>
                        <a14:foregroundMark x1="65428" y1="45849" x2="61090" y2="32466"/>
                        <a14:foregroundMark x1="61090" y1="32466" x2="48451" y2="23792"/>
                        <a14:foregroundMark x1="53532" y1="5948" x2="63941" y2="8798"/>
                        <a14:foregroundMark x1="63941" y1="8798" x2="71375" y2="15242"/>
                        <a14:foregroundMark x1="71375" y1="15242" x2="86741" y2="40768"/>
                        <a14:foregroundMark x1="86741" y1="40768" x2="87113" y2="62701"/>
                        <a14:foregroundMark x1="87113" y1="62701" x2="76456" y2="77076"/>
                        <a14:foregroundMark x1="76456" y1="77076" x2="74969" y2="80669"/>
                        <a14:foregroundMark x1="53036" y1="90335" x2="60843" y2="89715"/>
                        <a14:foregroundMark x1="44981" y1="92441" x2="54523" y2="94300"/>
                        <a14:foregroundMark x1="89591" y1="47088" x2="89839" y2="59975"/>
                        <a14:foregroundMark x1="89839" y1="59975" x2="82032" y2="77323"/>
                        <a14:foregroundMark x1="82032" y1="77323" x2="72986" y2="82280"/>
                        <a14:foregroundMark x1="72986" y1="82280" x2="67782" y2="83271"/>
                        <a14:foregroundMark x1="77076" y1="55514" x2="75836" y2="48575"/>
                        <a14:foregroundMark x1="75836" y1="48575" x2="82156" y2="39157"/>
                        <a14:foregroundMark x1="82156" y1="39157" x2="81289" y2="37423"/>
                        <a14:foregroundMark x1="85626" y1="33333" x2="91574" y2="52169"/>
                        <a14:foregroundMark x1="58860" y1="39281" x2="47088" y2="52045"/>
                        <a14:foregroundMark x1="47088" y1="52045" x2="36183" y2="73978"/>
                        <a14:foregroundMark x1="36183" y1="73978" x2="36059" y2="74969"/>
                        <a14:foregroundMark x1="93432" y1="49071" x2="93432" y2="54275"/>
                        <a14:foregroundMark x1="6568" y1="50062" x2="5948" y2="53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3602" flipH="1">
            <a:off x="9569535" y="200131"/>
            <a:ext cx="2549626" cy="240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9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E2AD484-EC10-41F8-AC07-775F95008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5AA5D8CD-531E-4B00-9D7E-5B6540C6E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48" b="94300" l="5948" r="93309">
                        <a14:foregroundMark x1="45477" y1="7931" x2="52664" y2="8426"/>
                        <a14:foregroundMark x1="52664" y1="8426" x2="66171" y2="18463"/>
                        <a14:foregroundMark x1="66171" y1="18463" x2="67286" y2="53532"/>
                        <a14:foregroundMark x1="67286" y1="53532" x2="56506" y2="71871"/>
                        <a14:foregroundMark x1="56506" y1="71871" x2="41760" y2="75465"/>
                        <a14:foregroundMark x1="41760" y1="75465" x2="35316" y2="74102"/>
                        <a14:foregroundMark x1="7311" y1="54399" x2="7311" y2="54399"/>
                        <a14:foregroundMark x1="38042" y1="73978" x2="74721" y2="77200"/>
                        <a14:foregroundMark x1="74721" y1="77200" x2="86989" y2="59975"/>
                        <a14:foregroundMark x1="86989" y1="59975" x2="81537" y2="36679"/>
                        <a14:foregroundMark x1="81537" y1="36679" x2="67782" y2="23296"/>
                        <a14:foregroundMark x1="67782" y1="23296" x2="53284" y2="16729"/>
                        <a14:foregroundMark x1="53284" y1="16729" x2="33457" y2="26270"/>
                        <a14:foregroundMark x1="33457" y1="26270" x2="17844" y2="63445"/>
                        <a14:foregroundMark x1="17844" y1="63445" x2="19207" y2="81908"/>
                        <a14:foregroundMark x1="19207" y1="81908" x2="50062" y2="86121"/>
                        <a14:foregroundMark x1="50062" y1="86121" x2="55143" y2="86121"/>
                        <a14:foregroundMark x1="54771" y1="83147" x2="45353" y2="79926"/>
                        <a14:foregroundMark x1="45353" y1="79926" x2="50929" y2="74102"/>
                        <a14:foregroundMark x1="50929" y1="74102" x2="65428" y2="45849"/>
                        <a14:foregroundMark x1="65428" y1="45849" x2="61090" y2="32466"/>
                        <a14:foregroundMark x1="61090" y1="32466" x2="48451" y2="23792"/>
                        <a14:foregroundMark x1="53532" y1="5948" x2="63941" y2="8798"/>
                        <a14:foregroundMark x1="63941" y1="8798" x2="71375" y2="15242"/>
                        <a14:foregroundMark x1="71375" y1="15242" x2="86741" y2="40768"/>
                        <a14:foregroundMark x1="86741" y1="40768" x2="87113" y2="62701"/>
                        <a14:foregroundMark x1="87113" y1="62701" x2="76456" y2="77076"/>
                        <a14:foregroundMark x1="76456" y1="77076" x2="74969" y2="80669"/>
                        <a14:foregroundMark x1="53036" y1="90335" x2="60843" y2="89715"/>
                        <a14:foregroundMark x1="44981" y1="92441" x2="54523" y2="94300"/>
                        <a14:foregroundMark x1="89591" y1="47088" x2="89839" y2="59975"/>
                        <a14:foregroundMark x1="89839" y1="59975" x2="82032" y2="77323"/>
                        <a14:foregroundMark x1="82032" y1="77323" x2="72986" y2="82280"/>
                        <a14:foregroundMark x1="72986" y1="82280" x2="67782" y2="83271"/>
                        <a14:foregroundMark x1="77076" y1="55514" x2="75836" y2="48575"/>
                        <a14:foregroundMark x1="75836" y1="48575" x2="82156" y2="39157"/>
                        <a14:foregroundMark x1="82156" y1="39157" x2="81289" y2="37423"/>
                        <a14:foregroundMark x1="85626" y1="33333" x2="91574" y2="52169"/>
                        <a14:foregroundMark x1="58860" y1="39281" x2="47088" y2="52045"/>
                        <a14:foregroundMark x1="47088" y1="52045" x2="36183" y2="73978"/>
                        <a14:foregroundMark x1="36183" y1="73978" x2="36059" y2="74969"/>
                        <a14:foregroundMark x1="93432" y1="49071" x2="93432" y2="54275"/>
                        <a14:foregroundMark x1="6568" y1="50062" x2="5948" y2="530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3602" flipH="1">
            <a:off x="9473473" y="184272"/>
            <a:ext cx="2770057" cy="260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31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95BBE16B-5B6D-45D9-AF6B-9FE16E88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59041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LeftStep">
      <a:dk1>
        <a:srgbClr val="000000"/>
      </a:dk1>
      <a:lt1>
        <a:srgbClr val="FFFFFF"/>
      </a:lt1>
      <a:dk2>
        <a:srgbClr val="41243E"/>
      </a:dk2>
      <a:lt2>
        <a:srgbClr val="E2E6E8"/>
      </a:lt2>
      <a:accent1>
        <a:srgbClr val="C39983"/>
      </a:accent1>
      <a:accent2>
        <a:srgbClr val="BF7A7F"/>
      </a:accent2>
      <a:accent3>
        <a:srgbClr val="CB92AE"/>
      </a:accent3>
      <a:accent4>
        <a:srgbClr val="BF7AB9"/>
      </a:accent4>
      <a:accent5>
        <a:srgbClr val="B892CB"/>
      </a:accent5>
      <a:accent6>
        <a:srgbClr val="8B7ABF"/>
      </a:accent6>
      <a:hlink>
        <a:srgbClr val="5B879D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75</Words>
  <Application>Microsoft Office PowerPoint</Application>
  <PresentationFormat>Широкоэкранный</PresentationFormat>
  <Paragraphs>20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Avenir Next LT Pro</vt:lpstr>
      <vt:lpstr>AvenirNext LT Pro Medium</vt:lpstr>
      <vt:lpstr>Monotype Corsiva</vt:lpstr>
      <vt:lpstr>Sagona Book</vt:lpstr>
      <vt:lpstr>Sitka Heading</vt:lpstr>
      <vt:lpstr>Times New Roman</vt:lpstr>
      <vt:lpstr>ExploreVTI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Оригами  «Птица счастья»</dc:title>
  <dc:creator>Михаил Воронков</dc:creator>
  <cp:lastModifiedBy>voronzovakristya0504@gmail.com</cp:lastModifiedBy>
  <cp:revision>8</cp:revision>
  <dcterms:created xsi:type="dcterms:W3CDTF">2023-10-07T10:31:07Z</dcterms:created>
  <dcterms:modified xsi:type="dcterms:W3CDTF">2024-02-01T15:06:02Z</dcterms:modified>
</cp:coreProperties>
</file>